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8DFB-391C-4767-AB1A-B1C97293F8B6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F6BC-86AD-4CE6-81DF-0F440ED372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9685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8DFB-391C-4767-AB1A-B1C97293F8B6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F6BC-86AD-4CE6-81DF-0F440ED372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0654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8DFB-391C-4767-AB1A-B1C97293F8B6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F6BC-86AD-4CE6-81DF-0F440ED372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4229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8DFB-391C-4767-AB1A-B1C97293F8B6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F6BC-86AD-4CE6-81DF-0F440ED372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25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8DFB-391C-4767-AB1A-B1C97293F8B6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F6BC-86AD-4CE6-81DF-0F440ED372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510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8DFB-391C-4767-AB1A-B1C97293F8B6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F6BC-86AD-4CE6-81DF-0F440ED372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0469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8DFB-391C-4767-AB1A-B1C97293F8B6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F6BC-86AD-4CE6-81DF-0F440ED372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9672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8DFB-391C-4767-AB1A-B1C97293F8B6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F6BC-86AD-4CE6-81DF-0F440ED372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580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8DFB-391C-4767-AB1A-B1C97293F8B6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F6BC-86AD-4CE6-81DF-0F440ED372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60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8DFB-391C-4767-AB1A-B1C97293F8B6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F6BC-86AD-4CE6-81DF-0F440ED372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8910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8DFB-391C-4767-AB1A-B1C97293F8B6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F6BC-86AD-4CE6-81DF-0F440ED372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6260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88DFB-391C-4767-AB1A-B1C97293F8B6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EF6BC-86AD-4CE6-81DF-0F440ED372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044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archeoparkvsestary.cz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234791"/>
            <a:ext cx="9144000" cy="3913459"/>
          </a:xfrm>
        </p:spPr>
        <p:txBody>
          <a:bodyPr>
            <a:normAutofit/>
          </a:bodyPr>
          <a:lstStyle/>
          <a:p>
            <a:pPr algn="l"/>
            <a:r>
              <a:rPr lang="cs-CZ" dirty="0" smtClean="0"/>
              <a:t>Už jste někdy něco vařili pro své rodiče? </a:t>
            </a:r>
          </a:p>
          <a:p>
            <a:pPr algn="l"/>
            <a:r>
              <a:rPr lang="cs-CZ" dirty="0" smtClean="0"/>
              <a:t>Co to bylo? </a:t>
            </a:r>
            <a:endParaRPr lang="cs-CZ" dirty="0"/>
          </a:p>
          <a:p>
            <a:pPr algn="l"/>
            <a:r>
              <a:rPr lang="cs-CZ" dirty="0" smtClean="0"/>
              <a:t>(Pokud ne, přemýšlejte, co byste uměli uvařit nebo chtěli umět.)</a:t>
            </a:r>
          </a:p>
          <a:p>
            <a:pPr algn="l"/>
            <a:endParaRPr lang="cs-CZ" dirty="0"/>
          </a:p>
          <a:p>
            <a:pPr algn="l"/>
            <a:r>
              <a:rPr lang="cs-CZ" dirty="0" smtClean="0"/>
              <a:t>Co myslíte, že lidé v pravěku jedli? </a:t>
            </a:r>
          </a:p>
          <a:p>
            <a:pPr algn="l"/>
            <a:r>
              <a:rPr lang="cs-CZ" dirty="0" smtClean="0"/>
              <a:t>Kde to vařili?</a:t>
            </a:r>
          </a:p>
          <a:p>
            <a:pPr algn="l"/>
            <a:r>
              <a:rPr lang="cs-CZ" dirty="0" smtClean="0"/>
              <a:t>Kde skladovali potraviny? </a:t>
            </a:r>
            <a:endParaRPr lang="cs-CZ" dirty="0"/>
          </a:p>
          <a:p>
            <a:pPr algn="l"/>
            <a:r>
              <a:rPr lang="cs-CZ" dirty="0" smtClean="0"/>
              <a:t>Kam pak chodili na záchod?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524000" y="1221314"/>
            <a:ext cx="4201111" cy="9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9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budeme pracovat?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Skupinová práce, ve které je každý pracuje.</a:t>
            </a:r>
          </a:p>
          <a:p>
            <a:pPr marL="0" indent="0">
              <a:buNone/>
            </a:pPr>
            <a:r>
              <a:rPr lang="cs-CZ" dirty="0">
                <a:cs typeface="Calibri"/>
              </a:rPr>
              <a:t>1. úkol - </a:t>
            </a:r>
            <a:r>
              <a:rPr lang="cs-CZ" dirty="0" smtClean="0">
                <a:cs typeface="Calibri"/>
              </a:rPr>
              <a:t>20 </a:t>
            </a:r>
            <a:r>
              <a:rPr lang="cs-CZ" dirty="0">
                <a:cs typeface="Calibri"/>
              </a:rPr>
              <a:t>minut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Prohlížíme si obrázky </a:t>
            </a:r>
          </a:p>
          <a:p>
            <a:pPr marL="0" indent="0">
              <a:buNone/>
            </a:pPr>
            <a:r>
              <a:rPr lang="cs-CZ" dirty="0"/>
              <a:t>Čteme si odborné informace – tabule a vzadu ve třídě </a:t>
            </a:r>
            <a:endParaRPr lang="cs-CZ" dirty="0">
              <a:cs typeface="Calibri"/>
            </a:endParaRPr>
          </a:p>
          <a:p>
            <a:pPr marL="0" indent="0">
              <a:buNone/>
            </a:pPr>
            <a:r>
              <a:rPr lang="cs-CZ" dirty="0">
                <a:cs typeface="Calibri"/>
              </a:rPr>
              <a:t>Zapamatujeme si je. 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Zapisujeme, co je na obrázku pomocí </a:t>
            </a:r>
            <a:r>
              <a:rPr lang="cs-CZ" b="1" dirty="0"/>
              <a:t>odborného jazyka</a:t>
            </a:r>
            <a:endParaRPr lang="cs-CZ" sz="1400" b="1" dirty="0">
              <a:cs typeface="Calibri"/>
            </a:endParaRPr>
          </a:p>
          <a:p>
            <a:pPr marL="0" indent="0">
              <a:buNone/>
            </a:pPr>
            <a:r>
              <a:rPr lang="cs-CZ" dirty="0">
                <a:cs typeface="Calibri"/>
              </a:rPr>
              <a:t>2.úkol</a:t>
            </a:r>
          </a:p>
          <a:p>
            <a:pPr marL="0" indent="0">
              <a:buNone/>
            </a:pPr>
            <a:r>
              <a:rPr lang="cs-CZ" dirty="0"/>
              <a:t>Posloucháme</a:t>
            </a:r>
            <a:r>
              <a:rPr lang="cs-CZ" sz="1400" dirty="0">
                <a:cs typeface="Calibri"/>
              </a:rPr>
              <a:t> </a:t>
            </a:r>
            <a:r>
              <a:rPr lang="cs-CZ" dirty="0"/>
              <a:t>příběh</a:t>
            </a:r>
          </a:p>
          <a:p>
            <a:pPr marL="0" indent="0">
              <a:buNone/>
            </a:pPr>
            <a:r>
              <a:rPr lang="cs-CZ" dirty="0"/>
              <a:t>Zapisujeme do bublin, co si asi lidé v pravěku říkali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466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704" y="371048"/>
            <a:ext cx="8354591" cy="611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4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hlinkClick r:id="rId2"/>
              </a:rPr>
              <a:t>https://archeoparkvsestary.cz/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2508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Návrh na dobrovolné úkoly: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Vyrob olověný šperk</a:t>
            </a:r>
          </a:p>
          <a:p>
            <a:pPr marL="0" indent="0">
              <a:buNone/>
            </a:pPr>
            <a:r>
              <a:rPr lang="cs-CZ" dirty="0" smtClean="0"/>
              <a:t>Uvař doma nějaké jídlo, které mohli jíst v pravěku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2366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Porovnej, jak žili lidé v době kamenné a jak v době bronzové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Nezapomeň zapracovat</a:t>
            </a:r>
          </a:p>
          <a:p>
            <a:r>
              <a:rPr lang="cs-CZ" dirty="0" smtClean="0"/>
              <a:t>Kde bydleli</a:t>
            </a:r>
          </a:p>
          <a:p>
            <a:r>
              <a:rPr lang="cs-CZ" dirty="0" smtClean="0"/>
              <a:t>Co jedli</a:t>
            </a:r>
          </a:p>
          <a:p>
            <a:r>
              <a:rPr lang="cs-CZ" dirty="0" smtClean="0"/>
              <a:t>Jaké nástroje používali</a:t>
            </a:r>
          </a:p>
          <a:p>
            <a:r>
              <a:rPr lang="cs-CZ" dirty="0" smtClean="0"/>
              <a:t>Jak se oblékali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5752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124" y="-143374"/>
            <a:ext cx="10583752" cy="714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2998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5636</TotalTime>
  <Words>129</Words>
  <Application>Microsoft Office PowerPoint</Application>
  <PresentationFormat>Širokoúhlá obrazovka</PresentationFormat>
  <Paragraphs>29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Prezentace aplikace PowerPoint</vt:lpstr>
      <vt:lpstr>Jak budeme pracovat? </vt:lpstr>
      <vt:lpstr>Prezentace aplikace PowerPoint</vt:lpstr>
      <vt:lpstr>Prezentace aplikace PowerPoint</vt:lpstr>
      <vt:lpstr>Prezentace aplikace PowerPoint</vt:lpstr>
      <vt:lpstr>Porovnej, jak žili lidé v době kamenné a jak v době bronzové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Kateřina Matoušová</dc:creator>
  <cp:lastModifiedBy>Kateřina Matoušová</cp:lastModifiedBy>
  <cp:revision>5</cp:revision>
  <dcterms:created xsi:type="dcterms:W3CDTF">2021-11-04T09:07:31Z</dcterms:created>
  <dcterms:modified xsi:type="dcterms:W3CDTF">2021-11-08T08:36:17Z</dcterms:modified>
</cp:coreProperties>
</file>