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3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B3333263-A8DF-4876-B7E3-36AF597B2C3C}" type="datetimeFigureOut">
              <a:rPr lang="cs-CZ" smtClean="0"/>
              <a:t>07.11.2023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DDC2645-4CE2-4BC3-B0DE-A18C75D06CA0}" type="slidenum">
              <a:rPr lang="cs-CZ" smtClean="0"/>
              <a:t>‹#›</a:t>
            </a:fld>
            <a:endParaRPr lang="cs-CZ"/>
          </a:p>
        </p:txBody>
      </p:sp>
    </p:spTree>
    <p:extLst>
      <p:ext uri="{BB962C8B-B14F-4D97-AF65-F5344CB8AC3E}">
        <p14:creationId xmlns:p14="http://schemas.microsoft.com/office/powerpoint/2010/main" val="33696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3333263-A8DF-4876-B7E3-36AF597B2C3C}" type="datetimeFigureOut">
              <a:rPr lang="cs-CZ" smtClean="0"/>
              <a:t>07.11.2023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DDC2645-4CE2-4BC3-B0DE-A18C75D06CA0}" type="slidenum">
              <a:rPr lang="cs-CZ" smtClean="0"/>
              <a:t>‹#›</a:t>
            </a:fld>
            <a:endParaRPr lang="cs-CZ"/>
          </a:p>
        </p:txBody>
      </p:sp>
    </p:spTree>
    <p:extLst>
      <p:ext uri="{BB962C8B-B14F-4D97-AF65-F5344CB8AC3E}">
        <p14:creationId xmlns:p14="http://schemas.microsoft.com/office/powerpoint/2010/main" val="136415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3333263-A8DF-4876-B7E3-36AF597B2C3C}" type="datetimeFigureOut">
              <a:rPr lang="cs-CZ" smtClean="0"/>
              <a:t>07.11.2023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DDC2645-4CE2-4BC3-B0DE-A18C75D06CA0}" type="slidenum">
              <a:rPr lang="cs-CZ" smtClean="0"/>
              <a:t>‹#›</a:t>
            </a:fld>
            <a:endParaRPr lang="cs-CZ"/>
          </a:p>
        </p:txBody>
      </p:sp>
    </p:spTree>
    <p:extLst>
      <p:ext uri="{BB962C8B-B14F-4D97-AF65-F5344CB8AC3E}">
        <p14:creationId xmlns:p14="http://schemas.microsoft.com/office/powerpoint/2010/main" val="109904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3333263-A8DF-4876-B7E3-36AF597B2C3C}" type="datetimeFigureOut">
              <a:rPr lang="cs-CZ" smtClean="0"/>
              <a:t>07.11.2023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DDC2645-4CE2-4BC3-B0DE-A18C75D06CA0}" type="slidenum">
              <a:rPr lang="cs-CZ" smtClean="0"/>
              <a:t>‹#›</a:t>
            </a:fld>
            <a:endParaRPr lang="cs-CZ"/>
          </a:p>
        </p:txBody>
      </p:sp>
    </p:spTree>
    <p:extLst>
      <p:ext uri="{BB962C8B-B14F-4D97-AF65-F5344CB8AC3E}">
        <p14:creationId xmlns:p14="http://schemas.microsoft.com/office/powerpoint/2010/main" val="182163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B3333263-A8DF-4876-B7E3-36AF597B2C3C}" type="datetimeFigureOut">
              <a:rPr lang="cs-CZ" smtClean="0"/>
              <a:t>07.11.2023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DDC2645-4CE2-4BC3-B0DE-A18C75D06CA0}" type="slidenum">
              <a:rPr lang="cs-CZ" smtClean="0"/>
              <a:t>‹#›</a:t>
            </a:fld>
            <a:endParaRPr lang="cs-CZ"/>
          </a:p>
        </p:txBody>
      </p:sp>
    </p:spTree>
    <p:extLst>
      <p:ext uri="{BB962C8B-B14F-4D97-AF65-F5344CB8AC3E}">
        <p14:creationId xmlns:p14="http://schemas.microsoft.com/office/powerpoint/2010/main" val="49215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3333263-A8DF-4876-B7E3-36AF597B2C3C}" type="datetimeFigureOut">
              <a:rPr lang="cs-CZ" smtClean="0"/>
              <a:t>07.11.2023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DDC2645-4CE2-4BC3-B0DE-A18C75D06CA0}" type="slidenum">
              <a:rPr lang="cs-CZ" smtClean="0"/>
              <a:t>‹#›</a:t>
            </a:fld>
            <a:endParaRPr lang="cs-CZ"/>
          </a:p>
        </p:txBody>
      </p:sp>
    </p:spTree>
    <p:extLst>
      <p:ext uri="{BB962C8B-B14F-4D97-AF65-F5344CB8AC3E}">
        <p14:creationId xmlns:p14="http://schemas.microsoft.com/office/powerpoint/2010/main" val="319733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3333263-A8DF-4876-B7E3-36AF597B2C3C}" type="datetimeFigureOut">
              <a:rPr lang="cs-CZ" smtClean="0"/>
              <a:t>07.11.2023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DDC2645-4CE2-4BC3-B0DE-A18C75D06CA0}" type="slidenum">
              <a:rPr lang="cs-CZ" smtClean="0"/>
              <a:t>‹#›</a:t>
            </a:fld>
            <a:endParaRPr lang="cs-CZ"/>
          </a:p>
        </p:txBody>
      </p:sp>
    </p:spTree>
    <p:extLst>
      <p:ext uri="{BB962C8B-B14F-4D97-AF65-F5344CB8AC3E}">
        <p14:creationId xmlns:p14="http://schemas.microsoft.com/office/powerpoint/2010/main" val="3328508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3333263-A8DF-4876-B7E3-36AF597B2C3C}" type="datetimeFigureOut">
              <a:rPr lang="cs-CZ" smtClean="0"/>
              <a:t>07.11.2023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DDC2645-4CE2-4BC3-B0DE-A18C75D06CA0}" type="slidenum">
              <a:rPr lang="cs-CZ" smtClean="0"/>
              <a:t>‹#›</a:t>
            </a:fld>
            <a:endParaRPr lang="cs-CZ"/>
          </a:p>
        </p:txBody>
      </p:sp>
    </p:spTree>
    <p:extLst>
      <p:ext uri="{BB962C8B-B14F-4D97-AF65-F5344CB8AC3E}">
        <p14:creationId xmlns:p14="http://schemas.microsoft.com/office/powerpoint/2010/main" val="81990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3333263-A8DF-4876-B7E3-36AF597B2C3C}" type="datetimeFigureOut">
              <a:rPr lang="cs-CZ" smtClean="0"/>
              <a:t>07.11.2023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DDC2645-4CE2-4BC3-B0DE-A18C75D06CA0}" type="slidenum">
              <a:rPr lang="cs-CZ" smtClean="0"/>
              <a:t>‹#›</a:t>
            </a:fld>
            <a:endParaRPr lang="cs-CZ"/>
          </a:p>
        </p:txBody>
      </p:sp>
    </p:spTree>
    <p:extLst>
      <p:ext uri="{BB962C8B-B14F-4D97-AF65-F5344CB8AC3E}">
        <p14:creationId xmlns:p14="http://schemas.microsoft.com/office/powerpoint/2010/main" val="123858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B3333263-A8DF-4876-B7E3-36AF597B2C3C}" type="datetimeFigureOut">
              <a:rPr lang="cs-CZ" smtClean="0"/>
              <a:t>07.11.2023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DDC2645-4CE2-4BC3-B0DE-A18C75D06CA0}" type="slidenum">
              <a:rPr lang="cs-CZ" smtClean="0"/>
              <a:t>‹#›</a:t>
            </a:fld>
            <a:endParaRPr lang="cs-CZ"/>
          </a:p>
        </p:txBody>
      </p:sp>
    </p:spTree>
    <p:extLst>
      <p:ext uri="{BB962C8B-B14F-4D97-AF65-F5344CB8AC3E}">
        <p14:creationId xmlns:p14="http://schemas.microsoft.com/office/powerpoint/2010/main" val="344982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B3333263-A8DF-4876-B7E3-36AF597B2C3C}" type="datetimeFigureOut">
              <a:rPr lang="cs-CZ" smtClean="0"/>
              <a:t>07.11.2023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DDC2645-4CE2-4BC3-B0DE-A18C75D06CA0}" type="slidenum">
              <a:rPr lang="cs-CZ" smtClean="0"/>
              <a:t>‹#›</a:t>
            </a:fld>
            <a:endParaRPr lang="cs-CZ"/>
          </a:p>
        </p:txBody>
      </p:sp>
    </p:spTree>
    <p:extLst>
      <p:ext uri="{BB962C8B-B14F-4D97-AF65-F5344CB8AC3E}">
        <p14:creationId xmlns:p14="http://schemas.microsoft.com/office/powerpoint/2010/main" val="1715682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333263-A8DF-4876-B7E3-36AF597B2C3C}" type="datetimeFigureOut">
              <a:rPr lang="cs-CZ" smtClean="0"/>
              <a:t>07.11.2023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C2645-4CE2-4BC3-B0DE-A18C75D06CA0}" type="slidenum">
              <a:rPr lang="cs-CZ" smtClean="0"/>
              <a:t>‹#›</a:t>
            </a:fld>
            <a:endParaRPr lang="cs-CZ"/>
          </a:p>
        </p:txBody>
      </p:sp>
    </p:spTree>
    <p:extLst>
      <p:ext uri="{BB962C8B-B14F-4D97-AF65-F5344CB8AC3E}">
        <p14:creationId xmlns:p14="http://schemas.microsoft.com/office/powerpoint/2010/main" val="2933278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390186" y="2386555"/>
            <a:ext cx="9839092" cy="2519982"/>
          </a:xfrm>
        </p:spPr>
        <p:txBody>
          <a:bodyPr>
            <a:normAutofit/>
          </a:bodyPr>
          <a:lstStyle/>
          <a:p>
            <a:pPr algn="just"/>
            <a:r>
              <a:rPr lang="cs-CZ" dirty="0" smtClean="0"/>
              <a:t>Autorita je stav nebo postavení, které někdo nebo něco má v rámci určité oblasti, které zahrnuje odbornost, znalost, nebo právo dávat pokyny, řídit a ovládat. Autorita může být spojena s mocí, respektem, a schopností ovlivňovat a řídit jednání ostatních. Autorita může být formální, jako je autorita učitele ve třídě, nebo neformální, založená na dobrovolném uznání odbornosti nebo zkušeností v určitém oboru.</a:t>
            </a:r>
            <a:endParaRPr lang="cs-CZ" dirty="0"/>
          </a:p>
        </p:txBody>
      </p:sp>
    </p:spTree>
    <p:extLst>
      <p:ext uri="{BB962C8B-B14F-4D97-AF65-F5344CB8AC3E}">
        <p14:creationId xmlns:p14="http://schemas.microsoft.com/office/powerpoint/2010/main" val="3808024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03609" y="2421585"/>
            <a:ext cx="10627113" cy="2677656"/>
          </a:xfrm>
          <a:prstGeom prst="rect">
            <a:avLst/>
          </a:prstGeom>
        </p:spPr>
        <p:txBody>
          <a:bodyPr wrap="square">
            <a:spAutoFit/>
          </a:bodyPr>
          <a:lstStyle/>
          <a:p>
            <a:pPr algn="just"/>
            <a:r>
              <a:rPr lang="cs-CZ" sz="2400" b="0" i="0" dirty="0" smtClean="0">
                <a:solidFill>
                  <a:srgbClr val="374151"/>
                </a:solidFill>
                <a:effectLst/>
              </a:rPr>
              <a:t>Moc je schopnost ovlivňovat nebo řídit jednání, rozhodnutí a chování jiných osob, entit nebo institucí. Tato </a:t>
            </a:r>
            <a:r>
              <a:rPr lang="cs-CZ" sz="2400" b="0" i="0" dirty="0" err="1" smtClean="0">
                <a:solidFill>
                  <a:srgbClr val="374151"/>
                </a:solidFill>
                <a:effectLst/>
              </a:rPr>
              <a:t>ovlivňovací</a:t>
            </a:r>
            <a:r>
              <a:rPr lang="cs-CZ" sz="2400" b="0" i="0" dirty="0" smtClean="0">
                <a:solidFill>
                  <a:srgbClr val="374151"/>
                </a:solidFill>
                <a:effectLst/>
              </a:rPr>
              <a:t> schopnost může být založena na různých faktorech, jako jsou fyzická síla, politická autorita, ekonomická kontrola, znalosti, charizma nebo sociální postavení. Moc může být formální, jako je státní moc nebo pravomoci ve vedení organizace, nebo neformální, jako je vliv a autorita v rámci sociálních vztahů. Moc může být použita k dosažení cílů, prosazování zájmů nebo ovlivňování rozhodnutí a událostí.</a:t>
            </a:r>
            <a:endParaRPr lang="cs-CZ" sz="2400" dirty="0"/>
          </a:p>
        </p:txBody>
      </p:sp>
    </p:spTree>
    <p:extLst>
      <p:ext uri="{BB962C8B-B14F-4D97-AF65-F5344CB8AC3E}">
        <p14:creationId xmlns:p14="http://schemas.microsoft.com/office/powerpoint/2010/main" val="74709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164</Words>
  <Application>Microsoft Office PowerPoint</Application>
  <PresentationFormat>Širokoúhlá obrazovka</PresentationFormat>
  <Paragraphs>2</Paragraphs>
  <Slides>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vt:i4>
      </vt:variant>
    </vt:vector>
  </HeadingPairs>
  <TitlesOfParts>
    <vt:vector size="6" baseType="lpstr">
      <vt:lpstr>Arial</vt:lpstr>
      <vt:lpstr>Calibri</vt:lpstr>
      <vt:lpstr>Calibri Light</vt:lpstr>
      <vt:lpstr>Motiv Office</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Pavlína Rosická</dc:creator>
  <cp:lastModifiedBy>Pavlína Rosická</cp:lastModifiedBy>
  <cp:revision>1</cp:revision>
  <dcterms:created xsi:type="dcterms:W3CDTF">2023-11-07T10:14:58Z</dcterms:created>
  <dcterms:modified xsi:type="dcterms:W3CDTF">2023-11-07T10:35:20Z</dcterms:modified>
</cp:coreProperties>
</file>