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7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1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00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2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17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00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4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2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4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6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61FC-CD11-4E8C-8F83-77B72076F062}" type="datetimeFigureOut">
              <a:rPr lang="cs-CZ" smtClean="0"/>
              <a:t>16. 12. 2015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31EE-23CF-4DA2-B230-FCABDB9DB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4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05781"/>
            <a:ext cx="9144000" cy="2428566"/>
          </a:xfrm>
        </p:spPr>
        <p:txBody>
          <a:bodyPr/>
          <a:lstStyle/>
          <a:p>
            <a:r>
              <a:rPr lang="cs-CZ" b="1" dirty="0" smtClean="0"/>
              <a:t>Raně křesťanské a středověké umění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77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794"/>
          </a:xfrm>
        </p:spPr>
        <p:txBody>
          <a:bodyPr>
            <a:normAutofit/>
          </a:bodyPr>
          <a:lstStyle/>
          <a:p>
            <a:r>
              <a:rPr lang="cs-CZ" b="1" dirty="0" smtClean="0"/>
              <a:t>Kodex Vyšehradský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518" y="1229360"/>
            <a:ext cx="4648200" cy="4869782"/>
          </a:xfrm>
        </p:spPr>
        <p:txBody>
          <a:bodyPr>
            <a:normAutofit/>
          </a:bodyPr>
          <a:lstStyle/>
          <a:p>
            <a:r>
              <a:rPr lang="cs-CZ" dirty="0"/>
              <a:t>Kodex </a:t>
            </a:r>
            <a:r>
              <a:rPr lang="cs-CZ" dirty="0" smtClean="0"/>
              <a:t>vyšehradský je </a:t>
            </a:r>
            <a:r>
              <a:rPr lang="cs-CZ" dirty="0"/>
              <a:t>luxusní, bohatě iluminovaný románský evangelistář, který pravděpodobně vznikl v době korunovace Vratislava II. na prvního českého krále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Název „Vyšehradský“ asi nese proto, že byl od svého vzniku či o něco později uchováván na Vyšehradě.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6"/>
            <a:ext cx="4744403" cy="61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1" y="246712"/>
            <a:ext cx="8437418" cy="6328064"/>
          </a:xfrm>
        </p:spPr>
      </p:pic>
    </p:spTree>
    <p:extLst>
      <p:ext uri="{BB962C8B-B14F-4D97-AF65-F5344CB8AC3E}">
        <p14:creationId xmlns:p14="http://schemas.microsoft.com/office/powerpoint/2010/main" val="391431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Pergamen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302327"/>
            <a:ext cx="4398818" cy="48746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ůže</a:t>
            </a:r>
            <a:r>
              <a:rPr lang="cs-CZ" dirty="0"/>
              <a:t>, určená ke psaní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Pergamen je nevydělaná při napětí sušená a hlazená zvířecí kůže. Používá se kůže různých domácích zvířat, např. oslů, vepřů, koz, ovcí nebo hovězího dobytka, zpravidla mladších jedinců, jejichž kůže je jemnější. Je to materiál bílkovinné povahy (kolagen a elastin).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3" y="1637795"/>
            <a:ext cx="592974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První písmeno - Iniciála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32" y="2072174"/>
            <a:ext cx="2486025" cy="38385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85" y="718984"/>
            <a:ext cx="4124325" cy="5715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4" y="2072174"/>
            <a:ext cx="2979419" cy="39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Starověké kultury – Egypt, Mezopotámie, Řecko a Řím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76" y="1590805"/>
            <a:ext cx="9566324" cy="4582189"/>
          </a:xfrm>
        </p:spPr>
      </p:pic>
    </p:spTree>
    <p:extLst>
      <p:ext uri="{BB962C8B-B14F-4D97-AF65-F5344CB8AC3E}">
        <p14:creationId xmlns:p14="http://schemas.microsoft.com/office/powerpoint/2010/main" val="16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/>
          <a:lstStyle/>
          <a:p>
            <a:r>
              <a:rPr lang="cs-CZ" dirty="0" smtClean="0"/>
              <a:t>Římské říše a její rozpad na </a:t>
            </a:r>
            <a:r>
              <a:rPr lang="cs-CZ" b="1" dirty="0" smtClean="0"/>
              <a:t>západ a východ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3" y="1437137"/>
            <a:ext cx="7031183" cy="4739825"/>
          </a:xfrm>
        </p:spPr>
      </p:pic>
    </p:spTree>
    <p:extLst>
      <p:ext uri="{BB962C8B-B14F-4D97-AF65-F5344CB8AC3E}">
        <p14:creationId xmlns:p14="http://schemas.microsoft.com/office/powerpoint/2010/main" val="50364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9"/>
          </a:xfrm>
        </p:spPr>
        <p:txBody>
          <a:bodyPr/>
          <a:lstStyle/>
          <a:p>
            <a:pPr algn="ctr"/>
            <a:r>
              <a:rPr lang="cs-CZ" dirty="0" smtClean="0"/>
              <a:t>Východ	-</a:t>
            </a:r>
            <a:r>
              <a:rPr lang="cs-CZ" b="1" dirty="0" smtClean="0"/>
              <a:t>	Byzantská říše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/>
          <a:lstStyle/>
          <a:p>
            <a:r>
              <a:rPr lang="cs-CZ" dirty="0"/>
              <a:t>Na východě, v 5. století v Byzancii, vzniká nová křesťanská říše – </a:t>
            </a:r>
            <a:r>
              <a:rPr lang="cs-CZ" b="1" dirty="0"/>
              <a:t>Byzantská říše</a:t>
            </a:r>
            <a:r>
              <a:rPr lang="cs-CZ" dirty="0"/>
              <a:t>, z ní vychází</a:t>
            </a:r>
            <a:r>
              <a:rPr lang="cs-CZ" b="1" dirty="0"/>
              <a:t> byzantský sloh - byzantské umění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 </a:t>
            </a:r>
            <a:r>
              <a:rPr lang="cs-CZ" dirty="0"/>
              <a:t>Byzantské umění mělo výrazný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vliv </a:t>
            </a:r>
            <a:r>
              <a:rPr lang="cs-CZ" b="1" dirty="0"/>
              <a:t>na celé umění </a:t>
            </a:r>
            <a:r>
              <a:rPr lang="cs-CZ" b="1" dirty="0" smtClean="0"/>
              <a:t>středověku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gotiky po renesanci.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8" y="2841538"/>
            <a:ext cx="3906945" cy="31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79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																				Mozaika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7" y="1212561"/>
            <a:ext cx="6734175" cy="47339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63" y="1753643"/>
            <a:ext cx="3723365" cy="36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4232"/>
            <a:ext cx="10515600" cy="76645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</a:t>
            </a:r>
            <a:r>
              <a:rPr lang="cs-CZ" sz="3600" b="1" dirty="0"/>
              <a:t>k</a:t>
            </a:r>
            <a:r>
              <a:rPr lang="cs-CZ" sz="3600" b="1" dirty="0" smtClean="0"/>
              <a:t>ona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184"/>
            <a:ext cx="3030179" cy="43513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0" y="1322256"/>
            <a:ext cx="2793065" cy="49482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625" r="5013" b="2285"/>
          <a:stretch/>
        </p:blipFill>
        <p:spPr>
          <a:xfrm>
            <a:off x="7737986" y="1305232"/>
            <a:ext cx="3352801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Západ  -	</a:t>
            </a:r>
            <a:r>
              <a:rPr lang="cs-CZ" sz="3600" b="1" dirty="0" smtClean="0"/>
              <a:t>Franská říše (Románské umění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letech 8. století se zmocnil rozsáhlé </a:t>
            </a:r>
            <a:r>
              <a:rPr lang="cs-CZ" b="1" dirty="0" smtClean="0"/>
              <a:t>Západořímské říše Karel Veliký </a:t>
            </a:r>
            <a:r>
              <a:rPr lang="cs-CZ" dirty="0" smtClean="0"/>
              <a:t>– největší rozkvět </a:t>
            </a:r>
            <a:r>
              <a:rPr lang="cs-CZ" b="1" dirty="0" smtClean="0"/>
              <a:t>Franské říše.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11. století  vzniká v této části Evropy </a:t>
            </a:r>
          </a:p>
          <a:p>
            <a:pPr marL="0" indent="0">
              <a:buNone/>
            </a:pPr>
            <a:r>
              <a:rPr lang="cs-CZ" b="1" dirty="0" smtClean="0"/>
              <a:t>Románské umění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90" y="2767423"/>
            <a:ext cx="4729369" cy="32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7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Iluminované rukopisy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1" y="1766913"/>
            <a:ext cx="3791591" cy="40033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51" y="1690688"/>
            <a:ext cx="3131958" cy="4147904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8" y="1497352"/>
            <a:ext cx="2979148" cy="4351338"/>
          </a:xfrm>
        </p:spPr>
      </p:pic>
    </p:spTree>
    <p:extLst>
      <p:ext uri="{BB962C8B-B14F-4D97-AF65-F5344CB8AC3E}">
        <p14:creationId xmlns:p14="http://schemas.microsoft.com/office/powerpoint/2010/main" val="245696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56" y="442705"/>
            <a:ext cx="10515600" cy="1325563"/>
          </a:xfrm>
        </p:spPr>
        <p:txBody>
          <a:bodyPr/>
          <a:lstStyle/>
          <a:p>
            <a:r>
              <a:rPr lang="cs-CZ" b="1" dirty="0" smtClean="0"/>
              <a:t>Kosmova kronika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3" y="1619054"/>
            <a:ext cx="6504663" cy="456410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80" y="2071019"/>
            <a:ext cx="4727531" cy="36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4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177</Words>
  <Application>Microsoft Office PowerPoint</Application>
  <PresentationFormat>Širokoúhlá obrazovka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Raně křesťanské a středověké umění</vt:lpstr>
      <vt:lpstr>Starověké kultury – Egypt, Mezopotámie, Řecko a Řím</vt:lpstr>
      <vt:lpstr>Římské říše a její rozpad na západ a východ</vt:lpstr>
      <vt:lpstr>Východ - Byzantská říše</vt:lpstr>
      <vt:lpstr>                    Mozaika</vt:lpstr>
      <vt:lpstr>Ikona</vt:lpstr>
      <vt:lpstr>Západ  - Franská říše (Románské umění)</vt:lpstr>
      <vt:lpstr>Iluminované rukopisy </vt:lpstr>
      <vt:lpstr>Kosmova kronika </vt:lpstr>
      <vt:lpstr>Kodex Vyšehradský</vt:lpstr>
      <vt:lpstr>Prezentace aplikace PowerPoint</vt:lpstr>
      <vt:lpstr>Pergamen </vt:lpstr>
      <vt:lpstr>První písmeno - Iniciála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Raně křesťanské a středověké umění</dc:title>
  <dc:creator>Kateřina Círová</dc:creator>
  <cp:lastModifiedBy>Kateřina Círová</cp:lastModifiedBy>
  <cp:revision>32</cp:revision>
  <dcterms:created xsi:type="dcterms:W3CDTF">2015-07-14T06:27:41Z</dcterms:created>
  <dcterms:modified xsi:type="dcterms:W3CDTF">2015-12-16T07:34:38Z</dcterms:modified>
</cp:coreProperties>
</file>