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9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662AF-B7CE-E66B-D738-576829721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D13580-0BDE-D318-684C-0EBDD4E1C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2A2F80-1BA5-C0F1-FAF3-2AAB9229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43EF29-ABA0-7AB6-201F-60CDFD1E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D0EFA2-92E9-9206-8455-221BFC56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2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FC605-938C-E165-065B-8F8FA9E9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4C2BB0-88CF-5DBF-0A6E-FC4D49016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0825DA-C11E-E27A-CF7B-3481C0328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C0A055-1F38-DB41-53AE-FA2404B4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C22917-D602-C399-D76E-B766743A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1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3B0F716-B06C-5BB2-EBF1-6914B036A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3BB789-DF71-EAA2-A521-55B9D48FF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A2FB84-8296-F595-4F3B-98A316749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2D40FD-C1C4-9313-95A1-6FE87283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68F85-5600-ADFE-9B03-DFC6B42A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22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42BCA-5239-E863-882C-E9770A14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BDC74-3F38-CC8E-B4BC-EBFAB608E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61702E-6786-9655-2428-21CB5A4C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47FC68-3DA5-E362-8DC7-9A01A6D2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C37300-8425-2A14-5AF7-F2B182BB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75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505A3-5B3A-EE79-4CE8-20F64EE1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77C7B8-9BCF-5215-87A2-35DA67F11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B562A1-9D13-3A5E-19F9-5E863AB0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C1754D-9DA2-E14A-BD29-E07079AA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ADD982-A3DA-948B-8FBF-6AAF9E79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96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3C7B6-DA2F-8E5D-FED7-FE369EFD2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7D085-A073-9280-67A6-476801908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8E37E2-7D1D-2EED-F4EC-437EC776F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038BC9-572A-3C1A-B48F-3BCE4268F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9D381F-8499-378B-BDB4-99467072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04CAC0-6713-6DB7-E7F2-BD9FFB52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71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EA5A3-E6FD-98F5-CDAA-2E5F2D5F0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A0E869-00C1-CBA4-4C62-5FC3066A0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F87CA5-DE63-4932-D4A7-03B60F11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662300-D0DA-0551-26D4-70EDCF4C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1080B3-08F8-3D89-DCC3-778DD8FD6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690E8E-BEA3-FA14-5C0E-9D6FA4B0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5DE79EE-7D04-2E8F-F9C2-2982FAD6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186AF5-6896-33EB-E5AF-8D2053C6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5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A87E6-7408-6E3C-C881-6137276A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9010EF-D985-5647-8090-3E59ABD7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B97C73-7FA0-1B33-D836-604110BC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765C1C-3197-55F9-7D4A-780B19E4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7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9670C12-16F4-5BFF-666C-D929A526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FE6BBD-6BAC-3EE0-3F1F-C21951DF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BF2326-908F-BD65-7E73-A9F14148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6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701E3-697C-9408-08CC-437CEF76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6B748-373E-5FC4-7C2E-0BF6EEA70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6B6400-2BD6-29BA-EED3-24FC89FF0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2C3758-75AE-39E9-CCE6-199CE033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9933BD-B154-45F5-B2E6-E846EED8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6E7792-A6FC-A19C-2ADC-DBF570D3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3B1A4-E1C0-3D0E-A8FC-7F96A34A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C2ABA21-0E21-338F-8F4B-50D1E677B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30B897-A21D-9FAA-06D9-FD0CF6CB7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1C46B7-D510-5571-6413-C45FE872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477054-A88F-B672-E429-720F2B20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3BAE9E-000A-28B9-16F2-7380D019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3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41DBCC-6390-D837-2B00-DC4DBEA09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90ED95-F202-D390-7E50-1711C337A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1D3D30-78BB-7501-4EC0-D7974DC9F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5629-C8AF-46A9-8BE8-E656E31FE301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D637F3-4917-5733-D75E-F40CBCC6D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21C21D-77FB-98F8-CD45-C817C9CC0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6141-ACE1-4CB9-9AF5-F60296B80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17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6C702-19E8-5C2B-1F20-621AFA4A0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83490" y="-1193800"/>
            <a:ext cx="9144000" cy="2387600"/>
          </a:xfrm>
        </p:spPr>
        <p:txBody>
          <a:bodyPr/>
          <a:lstStyle/>
          <a:p>
            <a:r>
              <a:rPr lang="cs-CZ" dirty="0"/>
              <a:t>Tady vlož fotku tygra:</a:t>
            </a:r>
          </a:p>
        </p:txBody>
      </p:sp>
    </p:spTree>
    <p:extLst>
      <p:ext uri="{BB962C8B-B14F-4D97-AF65-F5344CB8AC3E}">
        <p14:creationId xmlns:p14="http://schemas.microsoft.com/office/powerpoint/2010/main" val="18026275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Tady vlož fotku tygra: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Tady vlož fotku tygra:</dc:title>
  <dc:creator>Tomáš Titěra</dc:creator>
  <cp:lastModifiedBy>Tomáš Titěra</cp:lastModifiedBy>
  <cp:revision>1</cp:revision>
  <dcterms:created xsi:type="dcterms:W3CDTF">2023-09-13T17:16:29Z</dcterms:created>
  <dcterms:modified xsi:type="dcterms:W3CDTF">2023-09-13T17:17:09Z</dcterms:modified>
</cp:coreProperties>
</file>