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5ECD-02D2-4802-B870-0F32056562B4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F96A-E138-4D8C-9D09-825979A8E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34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5ECD-02D2-4802-B870-0F32056562B4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F96A-E138-4D8C-9D09-825979A8E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4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5ECD-02D2-4802-B870-0F32056562B4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F96A-E138-4D8C-9D09-825979A8E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19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5ECD-02D2-4802-B870-0F32056562B4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F96A-E138-4D8C-9D09-825979A8E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25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5ECD-02D2-4802-B870-0F32056562B4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F96A-E138-4D8C-9D09-825979A8E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59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5ECD-02D2-4802-B870-0F32056562B4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F96A-E138-4D8C-9D09-825979A8E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80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5ECD-02D2-4802-B870-0F32056562B4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F96A-E138-4D8C-9D09-825979A8E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56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5ECD-02D2-4802-B870-0F32056562B4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F96A-E138-4D8C-9D09-825979A8E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98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5ECD-02D2-4802-B870-0F32056562B4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F96A-E138-4D8C-9D09-825979A8E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89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5ECD-02D2-4802-B870-0F32056562B4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F96A-E138-4D8C-9D09-825979A8E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92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5ECD-02D2-4802-B870-0F32056562B4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F96A-E138-4D8C-9D09-825979A8E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14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05ECD-02D2-4802-B870-0F32056562B4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3F96A-E138-4D8C-9D09-825979A8E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04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5UwydUMEbc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tYBxU4h8Ls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828600" y="116632"/>
            <a:ext cx="12601400" cy="1457641"/>
          </a:xfrm>
          <a:solidFill>
            <a:schemeClr val="bg1">
              <a:alpha val="42000"/>
            </a:schemeClr>
          </a:solidFill>
        </p:spPr>
        <p:txBody>
          <a:bodyPr>
            <a:normAutofit/>
          </a:bodyPr>
          <a:lstStyle/>
          <a:p>
            <a:r>
              <a:rPr lang="cs-CZ" sz="7200" b="1" dirty="0" smtClean="0">
                <a:solidFill>
                  <a:schemeClr val="bg1"/>
                </a:solidFill>
              </a:rPr>
              <a:t>BEZPEČNÁ </a:t>
            </a:r>
            <a:r>
              <a:rPr lang="cs-CZ" sz="7200" b="1" dirty="0" smtClean="0">
                <a:solidFill>
                  <a:schemeClr val="bg1"/>
                </a:solidFill>
              </a:rPr>
              <a:t>ŽIDLE     </a:t>
            </a:r>
            <a:endParaRPr lang="cs-CZ" sz="7200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252536" y="4869160"/>
            <a:ext cx="9361868" cy="1752600"/>
          </a:xfrm>
          <a:solidFill>
            <a:schemeClr val="bg1">
              <a:alpha val="22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cs-CZ" sz="4400" b="1" dirty="0" smtClean="0">
                <a:solidFill>
                  <a:schemeClr val="bg1"/>
                </a:solidFill>
              </a:rPr>
              <a:t>Vojta</a:t>
            </a:r>
            <a:r>
              <a:rPr lang="cs-CZ" sz="4400" b="1" dirty="0" smtClean="0">
                <a:solidFill>
                  <a:schemeClr val="bg1"/>
                </a:solidFill>
              </a:rPr>
              <a:t> Čermák</a:t>
            </a:r>
          </a:p>
          <a:p>
            <a:pPr algn="r"/>
            <a:r>
              <a:rPr lang="cs-CZ" sz="4400" b="1" dirty="0" smtClean="0">
                <a:solidFill>
                  <a:schemeClr val="bg1"/>
                </a:solidFill>
              </a:rPr>
              <a:t>a </a:t>
            </a:r>
            <a:r>
              <a:rPr lang="cs-CZ" sz="4400" b="1" dirty="0" err="1" smtClean="0">
                <a:solidFill>
                  <a:schemeClr val="bg1"/>
                </a:solidFill>
              </a:rPr>
              <a:t>spol</a:t>
            </a:r>
            <a:endParaRPr lang="cs-CZ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71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4079" y="188640"/>
            <a:ext cx="9468544" cy="1143000"/>
          </a:xfrm>
          <a:solidFill>
            <a:schemeClr val="bg1">
              <a:alpha val="26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cs-CZ" sz="6600" b="1" dirty="0" smtClean="0">
                <a:solidFill>
                  <a:schemeClr val="bg1"/>
                </a:solidFill>
              </a:rPr>
              <a:t>zranění </a:t>
            </a:r>
            <a:r>
              <a:rPr lang="cs-CZ" sz="6600" b="1" dirty="0" smtClean="0">
                <a:solidFill>
                  <a:schemeClr val="bg1"/>
                </a:solidFill>
              </a:rPr>
              <a:t>na židlích</a:t>
            </a:r>
            <a:endParaRPr lang="cs-CZ" b="1" dirty="0">
              <a:solidFill>
                <a:schemeClr val="bg1"/>
              </a:solidFill>
            </a:endParaRPr>
          </a:p>
        </p:txBody>
      </p:sp>
      <p:pic>
        <p:nvPicPr>
          <p:cNvPr id="6" name="e5UwydUMEbc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71600" y="2420888"/>
            <a:ext cx="6766498" cy="3806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57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9577064" cy="1143000"/>
          </a:xfrm>
          <a:solidFill>
            <a:srgbClr val="00B050">
              <a:alpha val="24000"/>
            </a:srgbClr>
          </a:solidFill>
        </p:spPr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ŘEŠENÍ</a:t>
            </a:r>
            <a:endParaRPr lang="cs-CZ" b="1" dirty="0">
              <a:solidFill>
                <a:srgbClr val="00B050"/>
              </a:solidFill>
            </a:endParaRPr>
          </a:p>
        </p:txBody>
      </p:sp>
      <p:pic>
        <p:nvPicPr>
          <p:cNvPr id="5" name="otYBxU4h8Ls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15616" y="2204863"/>
            <a:ext cx="7148286" cy="402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5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l"/>
            <a:r>
              <a:rPr lang="cs-CZ" b="1" dirty="0" smtClean="0"/>
              <a:t>ANALÝZA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412776"/>
            <a:ext cx="190770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0" dirty="0" smtClean="0"/>
              <a:t>?</a:t>
            </a:r>
            <a:endParaRPr lang="cs-CZ" sz="20000" dirty="0"/>
          </a:p>
        </p:txBody>
      </p:sp>
    </p:spTree>
    <p:extLst>
      <p:ext uri="{BB962C8B-B14F-4D97-AF65-F5344CB8AC3E}">
        <p14:creationId xmlns:p14="http://schemas.microsoft.com/office/powerpoint/2010/main" val="241554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24544" y="476672"/>
            <a:ext cx="5709320" cy="1143000"/>
          </a:xfrm>
        </p:spPr>
        <p:txBody>
          <a:bodyPr>
            <a:noAutofit/>
          </a:bodyPr>
          <a:lstStyle/>
          <a:p>
            <a:r>
              <a:rPr lang="cs-CZ" sz="7200" b="1" dirty="0" smtClean="0">
                <a:solidFill>
                  <a:schemeClr val="tx2"/>
                </a:solidFill>
              </a:rPr>
              <a:t>VÝHODY</a:t>
            </a:r>
            <a:endParaRPr lang="cs-CZ" sz="7200" b="1" dirty="0">
              <a:solidFill>
                <a:schemeClr val="tx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800085" y="1316667"/>
            <a:ext cx="33452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7200" b="1" dirty="0">
                <a:solidFill>
                  <a:srgbClr val="FF0000"/>
                </a:solidFill>
              </a:rPr>
              <a:t>RIZIKA</a:t>
            </a:r>
          </a:p>
        </p:txBody>
      </p:sp>
    </p:spTree>
    <p:extLst>
      <p:ext uri="{BB962C8B-B14F-4D97-AF65-F5344CB8AC3E}">
        <p14:creationId xmlns:p14="http://schemas.microsoft.com/office/powerpoint/2010/main" val="388338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41080" y="274638"/>
            <a:ext cx="45719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20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9600" b="1" i="1" u="sng" dirty="0" smtClean="0"/>
              <a:t>DĚKUJEME ZA POZORNOST</a:t>
            </a:r>
          </a:p>
          <a:p>
            <a:pPr marL="0" indent="0" algn="ctr">
              <a:buNone/>
            </a:pPr>
            <a:endParaRPr lang="cs-CZ" sz="9600" b="1" i="1" u="sng" dirty="0"/>
          </a:p>
        </p:txBody>
      </p:sp>
    </p:spTree>
    <p:extLst>
      <p:ext uri="{BB962C8B-B14F-4D97-AF65-F5344CB8AC3E}">
        <p14:creationId xmlns:p14="http://schemas.microsoft.com/office/powerpoint/2010/main" val="427796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18</Words>
  <Application>Microsoft Office PowerPoint</Application>
  <PresentationFormat>Předvádění na obrazovce (4:3)</PresentationFormat>
  <Paragraphs>10</Paragraphs>
  <Slides>6</Slides>
  <Notes>0</Notes>
  <HiddenSlides>0</HiddenSlides>
  <MMClips>2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BEZPEČNÁ ŽIDLE     </vt:lpstr>
      <vt:lpstr>zranění na židlích</vt:lpstr>
      <vt:lpstr>ŘEŠENÍ</vt:lpstr>
      <vt:lpstr>ANALÝZA TRHU</vt:lpstr>
      <vt:lpstr>VÝHODY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BEZPEČNÁ ŽIDLE</dc:title>
  <dc:creator>student</dc:creator>
  <cp:lastModifiedBy>student</cp:lastModifiedBy>
  <cp:revision>5</cp:revision>
  <dcterms:created xsi:type="dcterms:W3CDTF">2016-10-11T09:09:47Z</dcterms:created>
  <dcterms:modified xsi:type="dcterms:W3CDTF">2016-10-11T09:56:35Z</dcterms:modified>
</cp:coreProperties>
</file>